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77" r:id="rId4"/>
    <p:sldId id="286" r:id="rId5"/>
    <p:sldId id="278" r:id="rId6"/>
    <p:sldId id="279" r:id="rId7"/>
    <p:sldId id="280" r:id="rId8"/>
    <p:sldId id="287" r:id="rId9"/>
    <p:sldId id="285" r:id="rId10"/>
    <p:sldId id="288" r:id="rId11"/>
    <p:sldId id="289" r:id="rId12"/>
    <p:sldId id="290" r:id="rId13"/>
    <p:sldId id="291" r:id="rId14"/>
    <p:sldId id="292" r:id="rId15"/>
    <p:sldId id="28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C7800-5238-5192-86F2-4126553B0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AC762A-65F9-E702-BEE5-F8C31ACC6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A63496-2EC7-A738-F199-B90AF322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E24D04-EBBE-40BA-138C-7F176B31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CC53A0-7F99-AA88-110E-19348033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9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CDF59-B097-D095-3F71-17F3AACD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7AE297-9D7D-7F57-5D38-119AF1BE6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67D5FE-C274-DE84-3755-409B0CC51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D36BA4-4FF4-28AF-2CF2-1380E2A3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4E9AB-CE68-C66A-CD70-9631F638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20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500E55D-3C4E-72F7-847F-4A55F93D4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810051-780A-2EF4-F7F2-DF5F3FC43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5A72DA-4103-229C-9D08-48448492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82C321-7C76-7FCE-0BA1-BB35C927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AAF9C4-F900-1536-1F9F-00BB4805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04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B5166-1B04-3E30-6DB5-26056E51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67058F-CEA3-F151-E290-3201F5C46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4B614-1F64-44D0-3F65-F6A650A0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77B18F-E079-1264-995C-6206AE25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4A446A-D715-78C6-CD9D-14F2784A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37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1E869-4809-2CC4-D94C-D4CD9522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98937-4745-8423-0557-45D10720C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F61DD1-6137-A05F-FC9E-9413F084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5E5FF7-BD45-881E-67C0-68F16037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FC6840-ED93-37E8-C682-7C058061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5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D97FE-D1B5-27A9-8A34-77EE13B1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B073DD-0B43-EAD8-844C-8A31E920C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F9E130-AA6C-586E-FDBE-679C332A7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489CCF-8A79-5C07-E92E-6E311761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150DCE-6089-8FB5-4B06-5B0AB2E1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2F9836-88C1-AD30-B416-C716D5F1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56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5D7160-C56D-8C6A-850F-551D2AB93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2189FC-8D9A-9486-293A-94D7243AE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16826F-49BF-FFB6-768E-3679D2979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C96632-4A46-D471-7528-0A14234B2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A4673C0-8736-B506-A46B-28BFB8000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8F2630-F388-6DCE-1CD0-2B4F9DFF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4C0E4C-F1DF-6189-0EF9-9C9B699A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A06512-EF81-C744-693D-074205C8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07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1457B-8DB9-EE7B-B9D2-A2363D04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4EF812A-DDF8-2839-C6C5-62C5BE4C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3853BC-4143-13AC-7D99-4023064F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2C7FF4-19DF-C370-A5A2-12B4A16A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07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FE6CBBF-01E7-CFBF-D5AD-693E72C0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268711-BCB7-5B8B-8DCB-38C0A9F35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DFC884-21A4-A3B4-D7F0-87463E44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82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24A55-9CC0-820D-15DB-EF8867C3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4211A-96CB-CC4A-834A-8DB46FEF7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70FA6E-0A2B-3139-B5A9-D5C353173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B9336D-DEB3-17B9-0825-C4AB3FA0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A4331C-FC13-8B33-21A9-F7F22D704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56271C-8E41-0027-44C0-F63B152B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06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B5FD7-20BA-639F-6B81-174406D7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D13EE04-C268-9001-D1C9-FE1E9EAB6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0836080-CDC3-B7E1-1553-E28CDE83E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69AC94-1395-5239-7E41-7FC92CE2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F093EC-002D-3CCB-F821-45839EED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CE0E9A-A861-3803-B904-2B1562FD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26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E7336-1EC1-A11E-F33A-E0D3352A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AA0BB7-4C87-8FF3-9601-C544237C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1D578B-D548-ED7F-AF19-FE180E93C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378BE-1154-4B7C-B266-2E9E732319F4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EA62B2-085A-DDEA-FC35-5FC6EC475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6AB98A-615F-B099-6E1C-58927D3E4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7AA48-64B3-4A8A-9146-1159985FA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15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/>
                <a:ea typeface="+mj-lt"/>
                <a:cs typeface="+mj-lt"/>
              </a:rPr>
              <a:t>АПОУ ВО «Вологодский колледж связи и информационных технологий»</a:t>
            </a:r>
            <a:endParaRPr lang="ru-RU" sz="2400" b="1" dirty="0">
              <a:latin typeface="Times New Roman"/>
              <a:cs typeface="Calibri Light" panose="020F0302020204030204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idx="1"/>
          </p:nvPr>
        </p:nvSpPr>
        <p:spPr>
          <a:xfrm>
            <a:off x="823711" y="697930"/>
            <a:ext cx="1051560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ru-RU" sz="4800" b="1" dirty="0">
                <a:latin typeface="Times New Roman"/>
                <a:ea typeface="+mn-lt"/>
                <a:cs typeface="+mn-lt"/>
              </a:rPr>
              <a:t>Разработка </a:t>
            </a:r>
            <a:r>
              <a:rPr lang="ru-RU" sz="4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приложения по учету продукции на складе</a:t>
            </a:r>
            <a:endParaRPr lang="ru-RU" b="1" dirty="0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70688-B333-6414-73D7-CB998125EDAD}"/>
              </a:ext>
            </a:extLst>
          </p:cNvPr>
          <p:cNvSpPr txBox="1"/>
          <p:nvPr/>
        </p:nvSpPr>
        <p:spPr>
          <a:xfrm>
            <a:off x="7423355" y="4504909"/>
            <a:ext cx="43677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Times New Roman"/>
                <a:cs typeface="Times New Roman"/>
              </a:rPr>
              <a:t>Марков Кирилл Евгеньевич,</a:t>
            </a:r>
            <a:br>
              <a:rPr lang="ru-RU" sz="2400" dirty="0">
                <a:latin typeface="Times New Roman"/>
                <a:cs typeface="Times New Roman"/>
              </a:rPr>
            </a:br>
            <a:r>
              <a:rPr lang="ru-RU" sz="2400" dirty="0">
                <a:latin typeface="Times New Roman"/>
                <a:cs typeface="Times New Roman"/>
              </a:rPr>
              <a:t>студент группы ИСП-322п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187D-5897-97E8-90AD-4D7863A1714A}"/>
              </a:ext>
            </a:extLst>
          </p:cNvPr>
          <p:cNvSpPr txBox="1"/>
          <p:nvPr/>
        </p:nvSpPr>
        <p:spPr>
          <a:xfrm>
            <a:off x="4040746" y="6171126"/>
            <a:ext cx="41051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latin typeface="Times New Roman"/>
                <a:cs typeface="Times New Roman"/>
              </a:rPr>
              <a:t>Вологда, 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0D67-E88E-5DA8-2874-79F7AD78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62B33-4AD1-756E-9C47-901C0823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администратора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91854A9-1732-B2E4-593C-CE357A069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5D43366-B0B9-447B-1A29-9E211203ECCF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616C845-13C0-D025-54AC-9A55D2A2B075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9C00037E-7974-46DC-FEF3-773FF940947A}"/>
              </a:ext>
            </a:extLst>
          </p:cNvPr>
          <p:cNvSpPr txBox="1">
            <a:spLocks/>
          </p:cNvSpPr>
          <p:nvPr/>
        </p:nvSpPr>
        <p:spPr>
          <a:xfrm>
            <a:off x="2652787" y="1602223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Удаление категории в окне админа.</a:t>
            </a:r>
            <a:endParaRPr lang="ru-RU" sz="2000" dirty="0">
              <a:latin typeface="Times New Roman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A524B6-A451-F6B2-2406-74532976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76" y="2965951"/>
            <a:ext cx="1857634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26C224-4ECD-1B3D-25E7-1D00C536BCEC}"/>
              </a:ext>
            </a:extLst>
          </p:cNvPr>
          <p:cNvSpPr txBox="1">
            <a:spLocks/>
          </p:cNvSpPr>
          <p:nvPr/>
        </p:nvSpPr>
        <p:spPr>
          <a:xfrm>
            <a:off x="-2689116" y="1586174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Добавление категории в БД.</a:t>
            </a:r>
            <a:endParaRPr lang="ru-RU" sz="2000" dirty="0">
              <a:latin typeface="Times New Roman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C856C1-C73A-5118-BAF8-44CF9AAAE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452" y="2588140"/>
            <a:ext cx="4669679" cy="3790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883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AF0D-AAB7-A89D-BD5B-02A4D588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2BC6B-F953-599C-D521-B6AEC57B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администратора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5C70A6C-DB35-4571-8A06-0F69FFE0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40A2C91-1EA0-79AA-1BC7-5E86E26AA8A0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5B31BE-6879-D1EE-E104-88E655DD4AC0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02A461B-7A5F-C96D-817D-F17C5CC669F3}"/>
              </a:ext>
            </a:extLst>
          </p:cNvPr>
          <p:cNvSpPr txBox="1">
            <a:spLocks/>
          </p:cNvSpPr>
          <p:nvPr/>
        </p:nvSpPr>
        <p:spPr>
          <a:xfrm>
            <a:off x="2934913" y="1301906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Добавление товара в окне админа.</a:t>
            </a:r>
            <a:endParaRPr lang="ru-RU" sz="2000" dirty="0">
              <a:latin typeface="Times New Roman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1983997-E209-47D3-7279-77A70085EB4A}"/>
              </a:ext>
            </a:extLst>
          </p:cNvPr>
          <p:cNvSpPr txBox="1">
            <a:spLocks/>
          </p:cNvSpPr>
          <p:nvPr/>
        </p:nvSpPr>
        <p:spPr>
          <a:xfrm>
            <a:off x="-2508246" y="1265731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Панель добавления товара.</a:t>
            </a:r>
            <a:endParaRPr lang="ru-RU" sz="2000" dirty="0">
              <a:latin typeface="Times New Roman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D10619-2DF1-E6A5-901D-6FD7C71A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50" y="2257915"/>
            <a:ext cx="4754807" cy="39178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7E4232-3F7D-0D51-DA23-4C5479982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09" y="2238552"/>
            <a:ext cx="5177741" cy="39372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930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443BE-3932-B37C-BF9C-B92CA700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61A8A-E433-43E7-48CE-1A8B0FC9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администратора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A4AA51B-E98E-6FCF-2034-81394C787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C6F3E2F-13A6-0509-911B-2F2306665520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EB861CD-C1D4-7340-648C-5F82EDFE5979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BACCF6C-B817-A93B-7268-48B1A108D523}"/>
              </a:ext>
            </a:extLst>
          </p:cNvPr>
          <p:cNvSpPr txBox="1">
            <a:spLocks/>
          </p:cNvSpPr>
          <p:nvPr/>
        </p:nvSpPr>
        <p:spPr>
          <a:xfrm>
            <a:off x="2934913" y="1301906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Добавление товара в БД.</a:t>
            </a:r>
            <a:endParaRPr lang="ru-RU" sz="2000" dirty="0">
              <a:latin typeface="Times New Roman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DAAD364-3468-354B-6903-8EB466A789E5}"/>
              </a:ext>
            </a:extLst>
          </p:cNvPr>
          <p:cNvSpPr txBox="1">
            <a:spLocks/>
          </p:cNvSpPr>
          <p:nvPr/>
        </p:nvSpPr>
        <p:spPr>
          <a:xfrm>
            <a:off x="-2500134" y="1349260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Товар добавлен</a:t>
            </a:r>
            <a:endParaRPr lang="ru-RU" sz="2000" dirty="0">
              <a:latin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059E6A-854B-D574-143E-B0A18CCD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0" y="2352996"/>
            <a:ext cx="4536406" cy="37550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2F2FAB-0FC1-8A5F-43C9-39DC4BA3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44" y="3610709"/>
            <a:ext cx="4629796" cy="743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936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3C24-20B3-7D07-2B9F-A5CD65C37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B34E9-D5A1-579E-3C5B-B525E52B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администратора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D7D6086-3E8F-844E-8AF7-EFEA2B282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D522759-F085-64CE-D8AA-0B437ABD0F48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9F9A35B-2891-2540-A459-15F875ED4D0E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192CE1A-059D-1531-C668-F849F3229C87}"/>
              </a:ext>
            </a:extLst>
          </p:cNvPr>
          <p:cNvSpPr txBox="1">
            <a:spLocks/>
          </p:cNvSpPr>
          <p:nvPr/>
        </p:nvSpPr>
        <p:spPr>
          <a:xfrm>
            <a:off x="-2197527" y="1191287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Удаление товара в окне админа.</a:t>
            </a:r>
            <a:endParaRPr lang="ru-RU" sz="2000" dirty="0">
              <a:latin typeface="Times New Roman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0397ECC-D2C5-765E-DC00-9BA1F62E998D}"/>
              </a:ext>
            </a:extLst>
          </p:cNvPr>
          <p:cNvSpPr txBox="1">
            <a:spLocks/>
          </p:cNvSpPr>
          <p:nvPr/>
        </p:nvSpPr>
        <p:spPr>
          <a:xfrm>
            <a:off x="3046944" y="1219947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Товар удален</a:t>
            </a:r>
            <a:endParaRPr lang="ru-RU" sz="2000" dirty="0">
              <a:latin typeface="Times New Roman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B24DE0-29FE-4E44-2FF3-49AC0513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05" y="2246372"/>
            <a:ext cx="4945214" cy="4058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DC50E1-81CA-062B-1A5F-06FE4F33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40" y="2246372"/>
            <a:ext cx="5198826" cy="40587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2A5464C-C6E5-E94A-B6FF-EF59234C7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639" y="4612880"/>
            <a:ext cx="4858428" cy="666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683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94919-9826-1207-8F8B-34C08D99A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22968-ECEA-A069-FD65-18B2DC6F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Видеоролик с работой программы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1B50A0C-C779-E2C5-0F63-4FF4F2EFE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D1958A5-3B13-349D-8F38-A44538549E4C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D33C09B-0428-3220-C7CA-B692B06F1011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2024-11-21 12-00-11">
            <a:hlinkClick r:id="" action="ppaction://media"/>
            <a:extLst>
              <a:ext uri="{FF2B5EF4-FFF2-40B4-BE49-F238E27FC236}">
                <a16:creationId xmlns:a16="http://schemas.microsoft.com/office/drawing/2014/main" id="{F08B9B8F-ECEB-DB98-DA36-D38BF2174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8573" y="1519084"/>
            <a:ext cx="7814853" cy="43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BE1CFDE-9CC7-2F10-1911-729C65AA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CA67FAA2-26A5-CC43-0C83-ED94D774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8" y="366019"/>
            <a:ext cx="1335536" cy="1324803"/>
          </a:xfrm>
          <a:prstGeom prst="rect">
            <a:avLst/>
          </a:prstGeom>
        </p:spPr>
      </p:pic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F26F72CD-AF3C-FAE0-B8CA-ECA66AB8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8" y="5267400"/>
            <a:ext cx="1335536" cy="1324803"/>
          </a:xfrm>
          <a:prstGeom prst="rect">
            <a:avLst/>
          </a:prstGeom>
        </p:spPr>
      </p:pic>
      <p:pic>
        <p:nvPicPr>
          <p:cNvPr id="12" name="Рисунок 4">
            <a:extLst>
              <a:ext uri="{FF2B5EF4-FFF2-40B4-BE49-F238E27FC236}">
                <a16:creationId xmlns:a16="http://schemas.microsoft.com/office/drawing/2014/main" id="{DD39AC93-C597-DB00-6955-BC6171EA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416" y="5267399"/>
            <a:ext cx="1335536" cy="13248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8847E9-361C-4771-C876-B89E63DEF028}"/>
              </a:ext>
            </a:extLst>
          </p:cNvPr>
          <p:cNvSpPr txBox="1"/>
          <p:nvPr/>
        </p:nvSpPr>
        <p:spPr>
          <a:xfrm>
            <a:off x="3075038" y="2938705"/>
            <a:ext cx="604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9046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D07BA-5A0E-1498-EA75-BE170E14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Разработка 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приложения по учету продукции на складе</a:t>
            </a:r>
            <a:endParaRPr lang="ru-RU" sz="16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BE1CFDE-9CC7-2F10-1911-729C65AA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ED2C0F8-D323-8ABD-B39B-281AF934C021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843222D-3E1B-7FBE-2D30-352550018012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FE3667-3ABE-A292-53A9-4C147B795856}"/>
              </a:ext>
            </a:extLst>
          </p:cNvPr>
          <p:cNvSpPr txBox="1"/>
          <p:nvPr/>
        </p:nvSpPr>
        <p:spPr>
          <a:xfrm>
            <a:off x="745329" y="2209670"/>
            <a:ext cx="10068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 panose="020F0502020204030204"/>
                <a:cs typeface="Calibri" panose="020F0502020204030204"/>
              </a:rPr>
              <a:t>Цель: </a:t>
            </a:r>
            <a:r>
              <a:rPr lang="ru-RU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создать </a:t>
            </a:r>
            <a:r>
              <a:rPr lang="ru-RU" sz="20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программу</a:t>
            </a:r>
            <a:r>
              <a:rPr lang="ru-RU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предназначенную </a:t>
            </a:r>
            <a:r>
              <a:rPr lang="ru-RU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управления складом с тремя уровнями доступа: консультанта, менеджера и администратора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757187-1196-00E2-7D30-F3374BBDE7B0}"/>
              </a:ext>
            </a:extLst>
          </p:cNvPr>
          <p:cNvSpPr txBox="1"/>
          <p:nvPr/>
        </p:nvSpPr>
        <p:spPr>
          <a:xfrm>
            <a:off x="745329" y="3602472"/>
            <a:ext cx="100682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Анализ требований и проектирование архитектуры приложения.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Разработка функционала окна авторизации.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Интеграция базы данных и управление данными.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Реализация окна консультанта.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Разработка функционала окна менеджера.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Реализация окна администратора.</a:t>
            </a:r>
          </a:p>
        </p:txBody>
      </p:sp>
    </p:spTree>
    <p:extLst>
      <p:ext uri="{BB962C8B-B14F-4D97-AF65-F5344CB8AC3E}">
        <p14:creationId xmlns:p14="http://schemas.microsoft.com/office/powerpoint/2010/main" val="162197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D07BA-5A0E-1498-EA75-BE170E14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авторизации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BE1CFDE-9CC7-2F10-1911-729C65AA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ED2C0F8-D323-8ABD-B39B-281AF934C021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843222D-3E1B-7FBE-2D30-352550018012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8A0AC8-3966-AEB8-C803-ED68B034D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94" y="2259193"/>
            <a:ext cx="4896905" cy="40162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DD7349-831F-3C3B-02DE-3504232BB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03" y="2259194"/>
            <a:ext cx="5069134" cy="40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B1F3-6861-5FD4-C4DA-4301425C4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A227A-4FC9-A097-7F92-738E63CB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Создание и подключение базы данных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4D49C2A-A43A-1833-9EEC-1C216D45D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CC60D29-3E44-9B5B-6253-14891EE92A2A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17A87E0-D37D-3B8C-9A3F-1414129F6F5F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7DCC7E-C3DB-5EAC-7B80-6957917A2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36" y="2192594"/>
            <a:ext cx="8510728" cy="39406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908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D07BA-5A0E-1498-EA75-BE170E14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консультанта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BE1CFDE-9CC7-2F10-1911-729C65AA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ED2C0F8-D323-8ABD-B39B-281AF934C021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843222D-3E1B-7FBE-2D30-352550018012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4F964-13FB-EC83-741B-A8316E76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65" y="2328482"/>
            <a:ext cx="5053889" cy="4149101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25C0530-4099-03EB-CF62-53146DCA39BD}"/>
              </a:ext>
            </a:extLst>
          </p:cNvPr>
          <p:cNvSpPr txBox="1">
            <a:spLocks/>
          </p:cNvSpPr>
          <p:nvPr/>
        </p:nvSpPr>
        <p:spPr>
          <a:xfrm>
            <a:off x="1304697" y="1349260"/>
            <a:ext cx="4378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latin typeface="Times New Roman"/>
                <a:ea typeface="+mn-lt"/>
                <a:cs typeface="+mn-lt"/>
              </a:rPr>
              <a:t>Просмотр категорий товаров на складе</a:t>
            </a:r>
            <a:endParaRPr lang="ru-RU" sz="1600" dirty="0">
              <a:latin typeface="Times New Roman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5F641F-E21A-4580-28F2-02EE3BC98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79" y="2328482"/>
            <a:ext cx="5276256" cy="4149101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8A7CDA40-209C-1BDB-8DD8-42DD2F971191}"/>
              </a:ext>
            </a:extLst>
          </p:cNvPr>
          <p:cNvSpPr txBox="1">
            <a:spLocks/>
          </p:cNvSpPr>
          <p:nvPr/>
        </p:nvSpPr>
        <p:spPr>
          <a:xfrm>
            <a:off x="6521966" y="1346871"/>
            <a:ext cx="4378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latin typeface="Times New Roman"/>
                <a:ea typeface="+mn-lt"/>
                <a:cs typeface="+mn-lt"/>
              </a:rPr>
              <a:t>Просмотр товаров в категориях на складе</a:t>
            </a:r>
            <a:endParaRPr lang="ru-RU" sz="16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226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D07BA-5A0E-1498-EA75-BE170E14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консультанта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BE1CFDE-9CC7-2F10-1911-729C65AA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ED2C0F8-D323-8ABD-B39B-281AF934C021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843222D-3E1B-7FBE-2D30-352550018012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086F13-096A-3743-D1D9-D5524A25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30" y="2187110"/>
            <a:ext cx="5266740" cy="43048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6635B30-E05D-E752-536D-5E182A490C06}"/>
              </a:ext>
            </a:extLst>
          </p:cNvPr>
          <p:cNvSpPr txBox="1">
            <a:spLocks/>
          </p:cNvSpPr>
          <p:nvPr/>
        </p:nvSpPr>
        <p:spPr>
          <a:xfrm>
            <a:off x="340956" y="1190316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Работа кнопки выхода из аккаунта</a:t>
            </a:r>
            <a:endParaRPr lang="ru-RU" sz="20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170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D07BA-5A0E-1498-EA75-BE170E14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менеджера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BE1CFDE-9CC7-2F10-1911-729C65AA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ED2C0F8-D323-8ABD-B39B-281AF934C021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843222D-3E1B-7FBE-2D30-352550018012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9E74ED-4BE2-F20F-2CB1-6CDA77D5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60" y="2337851"/>
            <a:ext cx="4841521" cy="3969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44E780B-6195-C37F-B2D8-8D4E52131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923" y="2337851"/>
            <a:ext cx="5160261" cy="3969175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DF5DA21-C592-7C15-72CC-903545E5D070}"/>
              </a:ext>
            </a:extLst>
          </p:cNvPr>
          <p:cNvSpPr txBox="1">
            <a:spLocks/>
          </p:cNvSpPr>
          <p:nvPr/>
        </p:nvSpPr>
        <p:spPr>
          <a:xfrm>
            <a:off x="390118" y="1349260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Появление кнопок управления количеством товара на складе при выборе товара</a:t>
            </a:r>
            <a:endParaRPr lang="ru-RU" sz="20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247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C1952-CAC1-4553-DDF0-B32E659D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030BA-A3F8-5641-F79E-8FE13C2D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менеджера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84B0341-12B1-E0D9-E6BC-5C2856EF0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2DEEFEE-B07B-65F6-F67F-07077737B83D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BF601F7-EAB3-3E8E-F267-9C122674F31F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0D44A6-A9E3-E3DB-F0F2-0CE23189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95" y="2917419"/>
            <a:ext cx="4725059" cy="2124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274D4A-B1D0-B68D-4637-AA0573AAB177}"/>
              </a:ext>
            </a:extLst>
          </p:cNvPr>
          <p:cNvSpPr txBox="1">
            <a:spLocks/>
          </p:cNvSpPr>
          <p:nvPr/>
        </p:nvSpPr>
        <p:spPr>
          <a:xfrm>
            <a:off x="-2439268" y="1842217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>
                <a:latin typeface="Times New Roman"/>
                <a:ea typeface="+mn-lt"/>
                <a:cs typeface="+mn-lt"/>
              </a:rPr>
              <a:t>Начальное количество товара на складе</a:t>
            </a:r>
            <a:endParaRPr lang="ru-RU" sz="1800" dirty="0">
              <a:latin typeface="Times New Roman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59F510E-0EAB-1AFF-6ABC-E649BC9BF34F}"/>
              </a:ext>
            </a:extLst>
          </p:cNvPr>
          <p:cNvSpPr txBox="1">
            <a:spLocks/>
          </p:cNvSpPr>
          <p:nvPr/>
        </p:nvSpPr>
        <p:spPr>
          <a:xfrm>
            <a:off x="6278233" y="1954317"/>
            <a:ext cx="51960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>
                <a:latin typeface="Times New Roman"/>
                <a:ea typeface="+mn-lt"/>
                <a:cs typeface="+mn-lt"/>
              </a:rPr>
              <a:t>Количество товаров на складе при изменении количества в окне менеджера</a:t>
            </a:r>
            <a:endParaRPr lang="ru-RU" sz="1800" dirty="0">
              <a:latin typeface="Times New Roman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4F50A6-4E2E-AE1C-1CEB-2795608F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079"/>
          <a:stretch/>
        </p:blipFill>
        <p:spPr>
          <a:xfrm>
            <a:off x="6438200" y="3113193"/>
            <a:ext cx="4930229" cy="1703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651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D07BA-5A0E-1498-EA75-BE170E14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021" y="193521"/>
            <a:ext cx="113425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Окно администратора</a:t>
            </a:r>
            <a:endParaRPr lang="ru-RU" sz="2800" b="1" dirty="0">
              <a:latin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BE1CFDE-9CC7-2F10-1911-729C65AA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416" y="366019"/>
            <a:ext cx="1335536" cy="1324803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ED2C0F8-D323-8ABD-B39B-281AF934C021}"/>
              </a:ext>
            </a:extLst>
          </p:cNvPr>
          <p:cNvCxnSpPr/>
          <p:nvPr/>
        </p:nvCxnSpPr>
        <p:spPr>
          <a:xfrm>
            <a:off x="629265" y="366019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843222D-3E1B-7FBE-2D30-352550018012}"/>
              </a:ext>
            </a:extLst>
          </p:cNvPr>
          <p:cNvCxnSpPr/>
          <p:nvPr/>
        </p:nvCxnSpPr>
        <p:spPr>
          <a:xfrm>
            <a:off x="629265" y="1351935"/>
            <a:ext cx="9026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CE3FEE-777F-39A0-175B-DEDBDB52C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5" y="2181104"/>
            <a:ext cx="5193515" cy="4211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C309CA-FE04-F5E3-5515-DEED096BA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22" y="2181104"/>
            <a:ext cx="5193515" cy="4211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6CCD150-D4AA-6794-47CF-94A08B1D8B1B}"/>
              </a:ext>
            </a:extLst>
          </p:cNvPr>
          <p:cNvSpPr txBox="1">
            <a:spLocks/>
          </p:cNvSpPr>
          <p:nvPr/>
        </p:nvSpPr>
        <p:spPr>
          <a:xfrm>
            <a:off x="74752" y="1187313"/>
            <a:ext cx="11342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/>
                <a:ea typeface="+mn-lt"/>
                <a:cs typeface="+mn-lt"/>
              </a:rPr>
              <a:t>Добавление категории в окне админа.</a:t>
            </a:r>
            <a:endParaRPr lang="ru-RU" sz="20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5773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216</Words>
  <Application>Microsoft Office PowerPoint</Application>
  <PresentationFormat>Широкоэкранный</PresentationFormat>
  <Paragraphs>41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АПОУ ВО «Вологодский колледж связи и информационных технологий»</vt:lpstr>
      <vt:lpstr>Разработка приложения по учету продукции на складе</vt:lpstr>
      <vt:lpstr>Окно авторизации</vt:lpstr>
      <vt:lpstr>Создание и подключение базы данных</vt:lpstr>
      <vt:lpstr>Окно консультанта</vt:lpstr>
      <vt:lpstr>Окно консультанта</vt:lpstr>
      <vt:lpstr>Окно менеджера</vt:lpstr>
      <vt:lpstr>Окно менеджера</vt:lpstr>
      <vt:lpstr>Окно администратора</vt:lpstr>
      <vt:lpstr>Окно администратора</vt:lpstr>
      <vt:lpstr>Окно администратора</vt:lpstr>
      <vt:lpstr>Окно администратора</vt:lpstr>
      <vt:lpstr>Окно администратора</vt:lpstr>
      <vt:lpstr>Видеоролик с работой программы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Кирилл Марков</dc:creator>
  <cp:lastModifiedBy>Галина Маркова</cp:lastModifiedBy>
  <cp:revision>3</cp:revision>
  <dcterms:created xsi:type="dcterms:W3CDTF">2024-10-07T18:30:44Z</dcterms:created>
  <dcterms:modified xsi:type="dcterms:W3CDTF">2024-11-21T09:07:52Z</dcterms:modified>
</cp:coreProperties>
</file>